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49fc4a719e4464" /><Relationship Type="http://schemas.openxmlformats.org/officeDocument/2006/relationships/extended-properties" Target="/docProps/app.xml" Id="R9aa7e05aa78e4d06" /><Relationship Type="http://schemas.openxmlformats.org/officeDocument/2006/relationships/officeDocument" Target="/ppt/presentation.xml" Id="Rbbd3bc73be1c40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de2f9648c84e12"/>
  </p:sldMasterIdLst>
  <p:notesMasterIdLst>
    <p:notesMasterId xmlns:r="http://schemas.openxmlformats.org/officeDocument/2006/relationships" r:id="R38fce2800df84ff8"/>
  </p:notesMasterIdLst>
  <p:sldIdLst>
    <p:sldId xmlns:r="http://schemas.openxmlformats.org/officeDocument/2006/relationships" id="256" r:id="R8b97107606d944ec"/>
    <p:sldId xmlns:r="http://schemas.openxmlformats.org/officeDocument/2006/relationships" id="257" r:id="R1ad2a7e567ce471e"/>
    <p:sldId xmlns:r="http://schemas.openxmlformats.org/officeDocument/2006/relationships" id="258" r:id="Rae0d5e75e53245cd"/>
    <p:sldId xmlns:r="http://schemas.openxmlformats.org/officeDocument/2006/relationships" id="259" r:id="Rb5c671260efc4614"/>
    <p:sldId xmlns:r="http://schemas.openxmlformats.org/officeDocument/2006/relationships" id="260" r:id="R1eafc7ce41844153"/>
    <p:sldId xmlns:r="http://schemas.openxmlformats.org/officeDocument/2006/relationships" id="261" r:id="R184ead66ffae48b3"/>
    <p:sldId xmlns:r="http://schemas.openxmlformats.org/officeDocument/2006/relationships" id="262" r:id="Rbccb49b763bf4613"/>
    <p:sldId xmlns:r="http://schemas.openxmlformats.org/officeDocument/2006/relationships" id="263" r:id="R1592d6e490ae4696"/>
    <p:sldId xmlns:r="http://schemas.openxmlformats.org/officeDocument/2006/relationships" id="264" r:id="R2172e491cc10425c"/>
    <p:sldId xmlns:r="http://schemas.openxmlformats.org/officeDocument/2006/relationships" id="265" r:id="Ra9c88d40f6004b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7d634e5c8a4b22" /><Relationship Type="http://schemas.openxmlformats.org/officeDocument/2006/relationships/slideMaster" Target="/ppt/slideMasters/slideMaster1.xml" Id="Rb4de2f9648c84e12" /><Relationship Type="http://schemas.openxmlformats.org/officeDocument/2006/relationships/notesMaster" Target="/ppt/notesMasters/notesMaster1.xml" Id="R38fce2800df84ff8" /><Relationship Type="http://schemas.openxmlformats.org/officeDocument/2006/relationships/presProps" Target="/ppt/presProps.xml" Id="Rbb2c6d92c8f745d4" /><Relationship Type="http://schemas.openxmlformats.org/officeDocument/2006/relationships/tableStyles" Target="/ppt/tableStyles.xml" Id="R6fea236bfff44689" /><Relationship Type="http://schemas.openxmlformats.org/officeDocument/2006/relationships/slide" Target="/ppt/slides/slide1.xml" Id="R8b97107606d944ec" /><Relationship Type="http://schemas.openxmlformats.org/officeDocument/2006/relationships/slide" Target="/ppt/slides/slide2.xml" Id="R1ad2a7e567ce471e" /><Relationship Type="http://schemas.openxmlformats.org/officeDocument/2006/relationships/slide" Target="/ppt/slides/slide3.xml" Id="Rae0d5e75e53245cd" /><Relationship Type="http://schemas.openxmlformats.org/officeDocument/2006/relationships/slide" Target="/ppt/slides/slide4.xml" Id="Rb5c671260efc4614" /><Relationship Type="http://schemas.openxmlformats.org/officeDocument/2006/relationships/slide" Target="/ppt/slides/slide5.xml" Id="R1eafc7ce41844153" /><Relationship Type="http://schemas.openxmlformats.org/officeDocument/2006/relationships/slide" Target="/ppt/slides/slide6.xml" Id="R184ead66ffae48b3" /><Relationship Type="http://schemas.openxmlformats.org/officeDocument/2006/relationships/slide" Target="/ppt/slides/slide7.xml" Id="Rbccb49b763bf4613" /><Relationship Type="http://schemas.openxmlformats.org/officeDocument/2006/relationships/slide" Target="/ppt/slides/slide8.xml" Id="R1592d6e490ae4696" /><Relationship Type="http://schemas.openxmlformats.org/officeDocument/2006/relationships/slide" Target="/ppt/slides/slide9.xml" Id="R2172e491cc10425c" /><Relationship Type="http://schemas.openxmlformats.org/officeDocument/2006/relationships/slide" Target="/ppt/slides/slide10.xml" Id="Ra9c88d40f6004b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2a24bafe7749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77ab6fb61d4bc8" /><Relationship Type="http://schemas.openxmlformats.org/officeDocument/2006/relationships/notesMaster" Target="/ppt/notesMasters/notesMaster1.xml" Id="Re0c567e9538c4ad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077f9e404245d5" /><Relationship Type="http://schemas.openxmlformats.org/officeDocument/2006/relationships/notesMaster" Target="/ppt/notesMasters/notesMaster1.xml" Id="R7f26fc581a774b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1e66b6e2cf4623" /><Relationship Type="http://schemas.openxmlformats.org/officeDocument/2006/relationships/notesMaster" Target="/ppt/notesMasters/notesMaster1.xml" Id="Ra838e5c0fd8f49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58bbc8be6f4077" /><Relationship Type="http://schemas.openxmlformats.org/officeDocument/2006/relationships/notesMaster" Target="/ppt/notesMasters/notesMaster1.xml" Id="R99a24cb376944a8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fcc189c7674571" /><Relationship Type="http://schemas.openxmlformats.org/officeDocument/2006/relationships/notesMaster" Target="/ppt/notesMasters/notesMaster1.xml" Id="R12f688dea93246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9b4d82a5b24e07" /><Relationship Type="http://schemas.openxmlformats.org/officeDocument/2006/relationships/notesMaster" Target="/ppt/notesMasters/notesMaster1.xml" Id="R8b3f9d28a3ec42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9760459c144103" /><Relationship Type="http://schemas.openxmlformats.org/officeDocument/2006/relationships/notesMaster" Target="/ppt/notesMasters/notesMaster1.xml" Id="R7e948846be4f408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614ffd29a4433b" /><Relationship Type="http://schemas.openxmlformats.org/officeDocument/2006/relationships/notesMaster" Target="/ppt/notesMasters/notesMaster1.xml" Id="R480da5cd26a4485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f764d712be44db3" /><Relationship Type="http://schemas.openxmlformats.org/officeDocument/2006/relationships/notesMaster" Target="/ppt/notesMasters/notesMaster1.xml" Id="Re402e34ee5b44c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efecab26d84b96" /><Relationship Type="http://schemas.openxmlformats.org/officeDocument/2006/relationships/notesMaster" Target="/ppt/notesMasters/notesMaster1.xml" Id="R3a93c466da3244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https://www.hongljix.com/assets/content/common/about-factory-campus.webp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9114c6ca5249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1f9b02e37c4af5" /><Relationship Type="http://schemas.openxmlformats.org/officeDocument/2006/relationships/slideLayout" Target="/ppt/slideLayouts/slideLayout1.xml" Id="Rb895fa93b2564f4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95fa93b2564f4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3ab9c295142d5" /><Relationship Type="http://schemas.openxmlformats.org/officeDocument/2006/relationships/image" Target="/ppt/media/image.jpeg" Id="Rd0ace6bfcb4b4fcf" /><Relationship Type="http://schemas.openxmlformats.org/officeDocument/2006/relationships/notesSlide" Target="/ppt/notesSlides/notesSlide1.xml" Id="Re793636b743545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c9ae3b1364a1c" /><Relationship Type="http://schemas.openxmlformats.org/officeDocument/2006/relationships/image" Target="/ppt/media/image2.jpeg" Id="R1167acea070d44f1" /><Relationship Type="http://schemas.openxmlformats.org/officeDocument/2006/relationships/notesSlide" Target="/ppt/notesSlides/notesSlide2.xml" Id="R7aebd89c923b43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ad7a9a25be4449" /><Relationship Type="http://schemas.openxmlformats.org/officeDocument/2006/relationships/image" Target="/ppt/media/image3.jpeg" Id="R965d715df9e74941" /><Relationship Type="http://schemas.openxmlformats.org/officeDocument/2006/relationships/notesSlide" Target="/ppt/notesSlides/notesSlide3.xml" Id="Rdded800fe3874b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542a5262e04a21" /><Relationship Type="http://schemas.openxmlformats.org/officeDocument/2006/relationships/image" Target="/ppt/media/image4.jpeg" Id="Ra81e7bdd08f946a9" /><Relationship Type="http://schemas.openxmlformats.org/officeDocument/2006/relationships/notesSlide" Target="/ppt/notesSlides/notesSlide4.xml" Id="R7d69a36bf78e412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3d588505b4c55" /><Relationship Type="http://schemas.openxmlformats.org/officeDocument/2006/relationships/image" Target="/ppt/media/image5.jpeg" Id="R09143ccbbd3e416b" /><Relationship Type="http://schemas.openxmlformats.org/officeDocument/2006/relationships/notesSlide" Target="/ppt/notesSlides/notesSlide5.xml" Id="R447d20b858dd4b9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dfecacbc5047fd" /><Relationship Type="http://schemas.openxmlformats.org/officeDocument/2006/relationships/image" Target="/ppt/media/image6.jpeg" Id="R71a0e833b30e4fef" /><Relationship Type="http://schemas.openxmlformats.org/officeDocument/2006/relationships/notesSlide" Target="/ppt/notesSlides/notesSlide6.xml" Id="R38dcfa60b1814d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dbcfa2ab984480" /><Relationship Type="http://schemas.openxmlformats.org/officeDocument/2006/relationships/image" Target="/ppt/media/image7.jpeg" Id="Rb0a9db2e813c43d1" /><Relationship Type="http://schemas.openxmlformats.org/officeDocument/2006/relationships/notesSlide" Target="/ppt/notesSlides/notesSlide7.xml" Id="Rce08c2579c6245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2735ba930b4501" /><Relationship Type="http://schemas.openxmlformats.org/officeDocument/2006/relationships/image" Target="/ppt/media/image8.jpeg" Id="R02d48f02a3c14e66" /><Relationship Type="http://schemas.openxmlformats.org/officeDocument/2006/relationships/notesSlide" Target="/ppt/notesSlides/notesSlide8.xml" Id="Recbae45c6f6442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360e70d854bf1" /><Relationship Type="http://schemas.openxmlformats.org/officeDocument/2006/relationships/image" Target="/ppt/media/image9.jpeg" Id="R83d77d6946c14efb" /><Relationship Type="http://schemas.openxmlformats.org/officeDocument/2006/relationships/notesSlide" Target="/ppt/notesSlides/notesSlide9.xml" Id="Rc1f7120fa759462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0665f196224603" /><Relationship Type="http://schemas.openxmlformats.org/officeDocument/2006/relationships/image" Target="/ppt/media/image10.jpeg" Id="Ra046a19ee1a94688" /><Relationship Type="http://schemas.openxmlformats.org/officeDocument/2006/relationships/notesSlide" Target="/ppt/notesSlides/notesSlide10.xml" Id="Rb60a5276a8ae484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ace6bfcb4b4fc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297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67acea070d44f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4507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5d715df9e7494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8200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1e7bdd08f946a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2141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43ccbbd3e416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96517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a0e833b30e4fe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3177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a9db2e813c43d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9000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d48f02a3c14e6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1012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d77d6946c14ef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875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6a19ee1a9468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4106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2026-09-01T06:59:52.7060000Z</dcterms:created>
  <dcterms:modified xsi:type="dcterms:W3CDTF">2026-09-01T06:59:52.7060000Z</dcterms:modified>
</coreProperties>
</file>